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967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智慧食堂｜标准销售材料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509760" y="6519672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内部可编辑版本 · 2026.08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A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3A2B"/>
          </a:solidFill>
          <a:ln w="12700">
            <a:solidFill>
              <a:srgbClr val="163A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500000">
            <a:off x="8183880" y="-1143000"/>
            <a:ext cx="4937760" cy="4937760"/>
          </a:xfrm>
          <a:prstGeom prst="arc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55480" y="4251960"/>
            <a:ext cx="1920240" cy="1920240"/>
          </a:xfrm>
          <a:prstGeom prst="ellipse">
            <a:avLst/>
          </a:prstGeom>
          <a:solidFill>
            <a:srgbClr val="A5D66A">
              <a:alpha val="92000"/>
            </a:srgbClr>
          </a:solidFill>
          <a:ln w="12700">
            <a:solidFill>
              <a:srgbClr val="A5D66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64008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30" kern="0" dirty="0">
                <a:solidFill>
                  <a:srgbClr val="A5D66A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政企标准方案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政企智慧营养健康食堂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首次沟通与标准解决方案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3063240"/>
            <a:ext cx="7132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DE9E2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员工健康服务 × 食堂安全 × 经营提效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58368" y="5166360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一个平台 · 三类系统 · N类智能硬件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阶段路线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建议先试点验证，再复制推广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每一阶段均有明确产出物与决策门。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77240" y="2953512"/>
            <a:ext cx="10607040" cy="0"/>
          </a:xfrm>
          <a:prstGeom prst="line">
            <a:avLst/>
          </a:prstGeom>
          <a:noFill/>
          <a:ln w="508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743200"/>
            <a:ext cx="420624" cy="420624"/>
          </a:xfrm>
          <a:prstGeom prst="ellipse">
            <a:avLst/>
          </a:prstGeom>
          <a:solidFill>
            <a:srgbClr val="E6B85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88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现状调研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3347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707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8867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方案配置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10260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3860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65455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演示验证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87044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0644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2239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合同与实施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63828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428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19023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试运行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40612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421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580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阶段复盘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111739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1099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07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259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复制扩面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成效验证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把“效果好”转成可追踪指标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基线值、目标值、取数口径由双方在项目启动时确认。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方向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参考指标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数据来源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复盘周期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体验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结算时长/满意度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终端与问卷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月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健康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营养反馈覆盖率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营养平台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月/季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安全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隐患闭环率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食安平台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周/月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经营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损耗率/周转率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进销存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月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项目边界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需要特别确认的五类事项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确认后进入正式技术方案与报价。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客户提供：场地、网络、电源、既有系统资料与必要协调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标准交付：合同范围内的软件、硬件、实施、培训与验收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专项评估：第三方接口、数据迁移、非标开发、网络与弱电改造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价格依据：最终配置、数量、服务周期、税费及审批结果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案例与数据：未经授权不得用于公开宣传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下一步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建议会后完成一次现场调研并锁定一期范围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用明确动作推进，不在会上留下模糊承诺。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8580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240280"/>
            <a:ext cx="73152" cy="251460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0817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调研输入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人数、窗口、食堂、系统、网络、关键流程。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8056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2240280"/>
            <a:ext cx="73152" cy="251460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001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20293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方案输出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0916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产品配置、接口边界、实施计划与测算口径。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7532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2240280"/>
            <a:ext cx="73152" cy="251460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9477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99769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决策动作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0392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确定演示/试点时间、参与人和采购路径。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沟通目标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今天需要共同确认的四件事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方案内容将根据现场和既有系统进一步配置。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客户最优先的业务目标与评价指标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一期覆盖的场景、食堂、人员与终端范围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需要保留或对接的既有系统与数据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项目决策链、时间窗口、预算与下一步验证方式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现状洞察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政企食堂常见的四类断点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请结合贵方现状进行删改和确认。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断点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典型表现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业务影响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优先级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体验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多账户、多终端、排队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满意度低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健康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消费数据未转化为健康服务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价值难感知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安全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记录分散、追溯困难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风险闭环慢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经营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采购库存交易不贯通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成本不透明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建设目标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把员工就餐、健康服务与食堂经营连成闭环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目标应在项目启动后转化为可验收指标。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提升结算效率与就餐体验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形成个人与群体营养健康反馈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强化食品安全在线监管与闭环处置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贯通采购、验收、库存、成本和经营分析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产品全景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总体方案：一个平台、三类系统、N类硬件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面向政企与学校，按场景组合，不以功能堆砌替代客户价值。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2057400"/>
            <a:ext cx="73152" cy="333756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3816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16736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前厅营养结算与健康管理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智能结算｜营养分析｜健康档案｜膳食指导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让每一餐可识别、可分析、可干预。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4256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4256" y="2057400"/>
            <a:ext cx="73152" cy="333756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3712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056632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智慧食安监管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62856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AI巡检｜留样管理｜明厨亮灶｜风险闭环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让过程可见、问题可追、责任可查。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74152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74152" y="2057400"/>
            <a:ext cx="73152" cy="333756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93608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796528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智慧进销存与后厨运营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02752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采购｜验收｜库存｜成本｜经营分析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让物资流、资金流与业务流贯通。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场景一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前厅营养结算与健康管理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先聚焦高频、高价值、可验证的流程。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支持多种身份与支付方式，适配窗口和自选餐场景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识别菜品与份量，形成营养摄入与膳食反馈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建设个人健康档案与群体营养驾驶舱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以部门、健康标签等维度形成运营分析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智慧食安监管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数据来自现场设备与业务记录，具体能力以配置为准。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视频巡查与AI边缘分析按点位配置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留样、消毒、晨检等关键过程电子化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风险事件自动归集、派单、整改和复核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支持管理驾驶舱和多角色分级查看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场景三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智慧进销存与后厨经营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源头把控、过程留痕、结果分析。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从采购申请、订单到智能验收形成闭环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库存、盘点、保质期和损耗在线管理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菜品成本、食材消耗与交易数据关联分析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支持经营看板与管理决策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部署与集成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标准配置 + 现场适配 + 专项评估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不在首次沟通阶段口头承诺接口和定制。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层级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标准内容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需现场确认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成果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应用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三类系统/治理模块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一期范围与版本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功能清单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设备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结算、称重、食安等硬件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数量、点位、网络电源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配置清单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标准数据接口能力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系统厂商与接口文档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接口评估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服务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实施、培训、验收、运维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驻场与响应要求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服务边界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Hei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eiti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智慧食堂产品团队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政企智慧营养健康食堂首次沟通与标准解决方案</dc:title>
  <dc:subject>销售与推广标准材料</dc:subject>
  <dc:creator>智慧食堂产品团队</dc:creator>
  <cp:lastModifiedBy>智慧食堂产品团队</cp:lastModifiedBy>
  <cp:revision>1</cp:revision>
  <dcterms:created xsi:type="dcterms:W3CDTF">2026-08-05T12:44:57Z</dcterms:created>
  <dcterms:modified xsi:type="dcterms:W3CDTF">2026-08-05T12:44:57Z</dcterms:modified>
</cp:coreProperties>
</file>